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5" r:id="rId6"/>
    <p:sldId id="261" r:id="rId7"/>
    <p:sldId id="259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3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66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7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12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4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45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53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69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92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15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D42A-7C2D-4A37-9525-C4C67D089F8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691C-09F4-4792-943F-584B792EE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5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7667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бюджетное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«Сказка» станицы Георгиевской»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uetsk.3dn.ru/images_1/images1-1/ddtt_zn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553" y="3789040"/>
            <a:ext cx="2614925" cy="26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677" y="177281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одежде -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залог  обеспечения   безопасности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дошкольника на дороге»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metronews.ru/novosti/kazanskie-mamy-pomogut-svoim-detjam-zasvetit-sja/zbOljw---bxQ5fYt9b7O5jiLXbKN8eg/gtty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552" y="3372674"/>
            <a:ext cx="2783244" cy="331869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7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5/03/21/127442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779"/>
            <a:ext cx="5067190" cy="38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lermontov26.ru/_nw/7/62399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8115"/>
            <a:ext cx="2438386" cy="29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404664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</a:t>
            </a:r>
          </a:p>
          <a:p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 14.11.2014 N 1197 "О внесении изменений в Правила дорожного движения Российской Федерации"</a:t>
            </a:r>
          </a:p>
        </p:txBody>
      </p:sp>
      <p:pic>
        <p:nvPicPr>
          <p:cNvPr id="5" name="Picture 2" descr="http://vrn-buh.ru/zametki/347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708" y="-163843"/>
            <a:ext cx="3679218" cy="37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365104"/>
            <a:ext cx="4734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темное время суток обязательно!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908720"/>
            <a:ext cx="2916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Фликер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это небольшой специальный отражатель, способный принимать свет фар таким образом, что его отблеск будет заметен водителю с расстояния до 200 метров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laycast.ru/uploads/2015/03/21/127442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603767" cy="35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gmr-sk.ru/upload/iblock/d5e/ref-znac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378" y="404664"/>
            <a:ext cx="29523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4149080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Название придумано российскими производителями 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световозвращателей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компанией </a:t>
            </a:r>
          </a:p>
          <a:p>
            <a:pPr lvl="0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"Современные системы и сети-XXI век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image.jimcdn.com/app/cms/image/transf/dimension=590x10000:format=jpg/path/s5b629e4caa63c8eb/image/i1e8af3ce47b8447f/version/1424618810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934884" cy="29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5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ptown.org/images/products/large/1391501996_%D0%A1%D1%85%D0%B5%D0%BC%D0%B0%20%D0%B2%D0%B8%D0%B4%D0%B8%D0%BC%D0%BE%D1%81%D1%82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1911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8679"/>
            <a:ext cx="724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фликера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снижает </a:t>
            </a:r>
            <a:endParaRPr lang="ru-RU" sz="2400" b="1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риск опасности для пешехода  </a:t>
            </a:r>
          </a:p>
          <a:p>
            <a:pPr lvl="0" algn="ctr"/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темное время суток </a:t>
            </a:r>
            <a:r>
              <a:rPr lang="ru-RU" sz="24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 6 раз!</a:t>
            </a:r>
            <a:endParaRPr lang="ru-RU" sz="2400" b="1" u="sng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0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6838"/>
            <a:ext cx="4183902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9525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 чем нужно помнить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взрослым:</a:t>
            </a:r>
            <a:endParaRPr lang="ru-RU" sz="20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908719"/>
            <a:ext cx="540060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95250" algn="just"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Ребенку дошкольного возраста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практически постоянно требуется смотреть вверх, чтобы увидеть дорожные знаки и светофоры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47625" marR="95250" algn="just">
              <a:spcBef>
                <a:spcPts val="1125"/>
              </a:spcBef>
              <a:spcAft>
                <a:spcPts val="1125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16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когда ребенок видит сам, он предполагает, что его тоже видят. Но очень часто из-за маленького роста его могут просто не заметить или заметить слишком поздно;</a:t>
            </a:r>
            <a:endParaRPr lang="ru-RU" sz="1600" dirty="0">
              <a:ea typeface="Calibri"/>
              <a:cs typeface="Times New Roman"/>
            </a:endParaRPr>
          </a:p>
          <a:p>
            <a:pPr marL="47625" marR="95250" algn="just">
              <a:spcBef>
                <a:spcPts val="1125"/>
              </a:spcBef>
              <a:spcAft>
                <a:spcPts val="1125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внимание они сосредотачивают на том, что действительно происходит, а не на том, что может произойти;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7625" marR="95250" algn="just">
              <a:spcBef>
                <a:spcPts val="1125"/>
              </a:spcBef>
              <a:spcAft>
                <a:spcPts val="1125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ребенок, который ходит по одному маршруту, становится менее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внимательным</a:t>
            </a:r>
            <a:endParaRPr lang="ru-RU" sz="1600" dirty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7625" marR="95250" algn="just">
              <a:spcBef>
                <a:spcPts val="1125"/>
              </a:spcBef>
              <a:spcAft>
                <a:spcPts val="1125"/>
              </a:spcAft>
            </a:pPr>
            <a:r>
              <a:rPr lang="ru-RU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ru-RU" sz="16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 улице, если ребенок пугается приближающейся опасности, он чаще всего поступает неадекватно: импульсивно старается убежать, либо останется на месте, не обращая внимания на ситуацию.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Picture 2" descr="http://www.playcast.ru/uploads/2015/03/21/127442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95"/>
            <a:ext cx="4603767" cy="35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olovinskievesti.ru/upload/resize_cache/iblock/991/300_0_1/991707f8d3a72c3412ac4ab6a596a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048273" cy="20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1694" y="620688"/>
            <a:ext cx="4028475" cy="287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95250" algn="just">
              <a:lnSpc>
                <a:spcPts val="135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Чтобы снизить риск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опасности</a:t>
            </a:r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127948"/>
            <a:ext cx="3491880" cy="515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952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Необходимо обратить внимание на одежду, в которой ребенок собирается выйти на улицу. (одежда должна быть ярких тонов в зимний и весенне-осенний период)</a:t>
            </a:r>
          </a:p>
          <a:p>
            <a:pPr marL="47625" marR="95250"/>
            <a:endParaRPr lang="ru-RU" sz="1600" dirty="0" smtClean="0">
              <a:solidFill>
                <a:srgbClr val="333333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33375" marR="952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Необходимо приобрести светоотражающие элементы, которые должны стать обязательным атрибутом одежды пешехода –дошкольника</a:t>
            </a:r>
          </a:p>
          <a:p>
            <a:pPr marL="47625" marR="95250"/>
            <a:endParaRPr lang="ru-RU" sz="1600" dirty="0" smtClean="0">
              <a:solidFill>
                <a:srgbClr val="333333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Чем больше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световозвращателей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на одежде и вещах будет у вас и ваших детей, тем заметнее вы для водителей, и тем меньше вероятность несчастного случая.</a:t>
            </a:r>
          </a:p>
          <a:p>
            <a:pPr marL="333375" marR="95250" indent="-285750">
              <a:lnSpc>
                <a:spcPts val="1350"/>
              </a:lnSpc>
              <a:spcBef>
                <a:spcPts val="1125"/>
              </a:spcBef>
              <a:spcAft>
                <a:spcPts val="1125"/>
              </a:spcAft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Picture 2" descr="http://www.playcast.ru/uploads/2015/03/21/127442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089"/>
            <a:ext cx="4603767" cy="35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504~1\AppData\Local\Temp\Rar$DIa7972.45875\IMG-20211118-WA0017.jpg"/>
          <p:cNvPicPr>
            <a:picLocks noChangeAspect="1" noChangeArrowheads="1"/>
          </p:cNvPicPr>
          <p:nvPr/>
        </p:nvPicPr>
        <p:blipFill>
          <a:blip r:embed="rId3" cstate="print"/>
          <a:srcRect t="29000" b="22700"/>
          <a:stretch>
            <a:fillRect/>
          </a:stretch>
        </p:blipFill>
        <p:spPr bwMode="auto">
          <a:xfrm>
            <a:off x="899592" y="3284984"/>
            <a:ext cx="3857625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45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s191.a42.ru/assets/images/191/risunok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647" y="2987460"/>
            <a:ext cx="2946819" cy="2437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«Сделай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320" y="217482"/>
            <a:ext cx="732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Взаимодействие в триаде - «родитель-ребенок – педагог»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ds191.a42.ru/assets/images/191/risunok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32" y="1677902"/>
            <a:ext cx="177738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01540" y="2075873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1.Обводим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трафарету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круги и другие фигуры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вырезаем их из фетра.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132" y="3212976"/>
            <a:ext cx="4572000" cy="16717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2.Накладываем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трафарет фигурки кошки или другой (по желанию ребёнка) на СВ – ткань и обводим по контуру простым карандашом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Вырезаем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1" name="Рисунок 10" descr="http://ds191.a42.ru/assets/images/191/risunok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866" y="4393572"/>
            <a:ext cx="2065412" cy="1999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7796" y="51007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3.Вырезанные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фигуры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приклеиваем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основе.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Рисунок 12" descr="http://ds191.a42.ru/assets/images/191/risunok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278" y="842817"/>
            <a:ext cx="2091554" cy="1670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995136" y="1268760"/>
            <a:ext cx="19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4.Декорируем </a:t>
            </a:r>
          </a:p>
          <a:p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фликеры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пайетками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7689" y="2538372"/>
            <a:ext cx="3150734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5.Пришиваем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цепочку к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фликеру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5274" y="5396234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Фликер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брелок готов. Он порадует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ребёнка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одежда с ним становится ярче, интереснее. А главное,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фликер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обеспечивает безопасность передвижения ребёнка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улице.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albrest.by/upload/wysiwyg/590212ac7d32d3a3bad003efe180ca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4828706" cy="24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285293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детям – лучший друг на свете!»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playcast.ru/uploads/2015/03/21/127442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7743" cy="33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73819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/>
                <a:ea typeface="Calibri"/>
                <a:cs typeface="Times New Roman"/>
              </a:rPr>
              <a:t>Смотр-конкурс </a:t>
            </a:r>
          </a:p>
          <a:p>
            <a:pPr lvl="0" algn="ctr"/>
            <a:r>
              <a:rPr lang="ru-RU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Стань заметней в темноте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!»</a:t>
            </a:r>
            <a:endParaRPr lang="ru-RU" sz="1400" b="1" dirty="0">
              <a:ea typeface="Calibri"/>
              <a:cs typeface="Times New Roman"/>
            </a:endParaRPr>
          </a:p>
        </p:txBody>
      </p:sp>
      <p:pic>
        <p:nvPicPr>
          <p:cNvPr id="5128" name="Picture 8" descr="http://ds9ishim.ru/sites/default/files/bezymyannyy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135" y="4850166"/>
            <a:ext cx="2209130" cy="170429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504~1\AppData\Local\Temp\Rar$DIa7972.12747\IMG-20211118-WA0019.jpg"/>
          <p:cNvPicPr>
            <a:picLocks noChangeAspect="1" noChangeArrowheads="1"/>
          </p:cNvPicPr>
          <p:nvPr/>
        </p:nvPicPr>
        <p:blipFill>
          <a:blip r:embed="rId5" cstate="print"/>
          <a:srcRect t="30050" b="28601"/>
          <a:stretch>
            <a:fillRect/>
          </a:stretch>
        </p:blipFill>
        <p:spPr bwMode="auto">
          <a:xfrm>
            <a:off x="4283968" y="3501008"/>
            <a:ext cx="3857625" cy="2835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42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8052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://infourok.ru/prezentaciya-po-pravilam-dorozhnogo-dvizheniya-ispolzovanie-flikerov-na-odezhde-zalog-obespecheniya-bezopasnosti-doshkolnika-na--2068601.html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540" y="3410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Будь ярким - стань заметным на дороге!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адик Мишутка\Pictures\ПДД\IMG-20211118-WA0020.jpg"/>
          <p:cNvPicPr>
            <a:picLocks noChangeAspect="1" noChangeArrowheads="1"/>
          </p:cNvPicPr>
          <p:nvPr/>
        </p:nvPicPr>
        <p:blipFill>
          <a:blip r:embed="rId2" cstate="print"/>
          <a:srcRect b="17080"/>
          <a:stretch>
            <a:fillRect/>
          </a:stretch>
        </p:blipFill>
        <p:spPr bwMode="auto">
          <a:xfrm>
            <a:off x="2411760" y="1124744"/>
            <a:ext cx="4104456" cy="453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66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425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Фалалеева</dc:creator>
  <cp:lastModifiedBy>Садик Мишутка</cp:lastModifiedBy>
  <cp:revision>39</cp:revision>
  <dcterms:created xsi:type="dcterms:W3CDTF">2016-03-19T12:32:17Z</dcterms:created>
  <dcterms:modified xsi:type="dcterms:W3CDTF">2021-11-18T12:20:14Z</dcterms:modified>
</cp:coreProperties>
</file>